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64" autoAdjust="0"/>
  </p:normalViewPr>
  <p:slideViewPr>
    <p:cSldViewPr snapToGrid="0">
      <p:cViewPr varScale="1">
        <p:scale>
          <a:sx n="70" d="100"/>
          <a:sy n="70" d="100"/>
        </p:scale>
        <p:origin x="-96" y="-848"/>
      </p:cViewPr>
      <p:guideLst>
        <p:guide orient="horz"/>
        <p:guide pos="1912"/>
      </p:guideLst>
    </p:cSldViewPr>
  </p:slideViewPr>
  <p:outlineViewPr>
    <p:cViewPr>
      <p:scale>
        <a:sx n="33" d="100"/>
        <a:sy n="33" d="100"/>
      </p:scale>
      <p:origin x="0" y="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F944-3588-4818-A96A-91C9E4748A2A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227B-2E3E-4273-93F9-A2E5FEC0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190500"/>
            <a:ext cx="8713465" cy="489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940267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812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167640"/>
            <a:ext cx="2125980" cy="73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360976"/>
            <a:ext cx="10034016" cy="74335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7" y="4693417"/>
            <a:ext cx="634845" cy="1968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0" y="3663828"/>
            <a:ext cx="2080291" cy="144459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4042138"/>
            <a:ext cx="987056" cy="78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5" y="3841306"/>
            <a:ext cx="275507" cy="532574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5" y="4794764"/>
            <a:ext cx="386047" cy="213804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82310" y="4056284"/>
            <a:ext cx="443623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1" y="4373880"/>
            <a:ext cx="672857" cy="5594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4842611"/>
            <a:ext cx="6399830" cy="274637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624013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207001"/>
            <a:ext cx="6172200" cy="40919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271463"/>
            <a:ext cx="1840495" cy="1455737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437203"/>
            <a:ext cx="908570" cy="503193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317501" y="2559169"/>
            <a:ext cx="596900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1953688"/>
            <a:ext cx="1101550" cy="915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3401066"/>
            <a:ext cx="596838" cy="596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3603563"/>
            <a:ext cx="252342" cy="4877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4113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9372" y="4858377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23559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5" y="4958255"/>
            <a:ext cx="8014247" cy="15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447" y="1858987"/>
            <a:ext cx="7747000" cy="377026"/>
          </a:xfrm>
        </p:spPr>
        <p:txBody>
          <a:bodyPr/>
          <a:lstStyle/>
          <a:p>
            <a:r>
              <a:rPr lang="en-US" dirty="0"/>
              <a:t>Windows 10 Module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233910"/>
          </a:xfrm>
        </p:spPr>
        <p:txBody>
          <a:bodyPr/>
          <a:lstStyle/>
          <a:p>
            <a:r>
              <a:rPr lang="en-US" b="1" dirty="0"/>
              <a:t>Understanding File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Your user name folder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Files and Folders on Your Computer</a:t>
            </a:r>
            <a:r>
              <a:rPr lang="en-US" sz="1200" dirty="0"/>
              <a:t> (Slide 2 of 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27" y="1446501"/>
            <a:ext cx="5347852" cy="29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003625"/>
          </a:xfrm>
        </p:spPr>
        <p:txBody>
          <a:bodyPr/>
          <a:lstStyle/>
          <a:p>
            <a:pPr>
              <a:defRPr/>
            </a:pPr>
            <a:r>
              <a:rPr lang="en-US" dirty="0"/>
              <a:t>You can customize your </a:t>
            </a:r>
            <a:r>
              <a:rPr lang="en-US" b="1" dirty="0">
                <a:solidFill>
                  <a:schemeClr val="tx1"/>
                </a:solidFill>
              </a:rPr>
              <a:t>view</a:t>
            </a:r>
            <a:r>
              <a:rPr lang="en-US" dirty="0"/>
              <a:t>, which is a set of appearance choices for files and folders</a:t>
            </a:r>
          </a:p>
          <a:p>
            <a:pPr lvl="1">
              <a:defRPr/>
            </a:pPr>
            <a:r>
              <a:rPr lang="en-US" dirty="0"/>
              <a:t>Eight different </a:t>
            </a:r>
            <a:r>
              <a:rPr lang="en-US" b="1" dirty="0">
                <a:solidFill>
                  <a:schemeClr val="tx1"/>
                </a:solidFill>
              </a:rPr>
              <a:t>layouts</a:t>
            </a:r>
          </a:p>
          <a:p>
            <a:pPr>
              <a:defRPr/>
            </a:pPr>
            <a:r>
              <a:rPr lang="en-US" dirty="0"/>
              <a:t>The Sort by button lets you </a:t>
            </a:r>
            <a:r>
              <a:rPr lang="en-US" b="1" dirty="0">
                <a:solidFill>
                  <a:schemeClr val="tx1"/>
                </a:solidFill>
              </a:rPr>
              <a:t>sort</a:t>
            </a:r>
            <a:r>
              <a:rPr lang="en-US" dirty="0"/>
              <a:t>, or reorder your files and folders according to several criteria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Change File and Folder Views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44" y="3410373"/>
            <a:ext cx="3714037" cy="887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0789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 options</a:t>
            </a:r>
          </a:p>
        </p:txBody>
      </p:sp>
    </p:spTree>
    <p:extLst>
      <p:ext uri="{BB962C8B-B14F-4D97-AF65-F5344CB8AC3E}">
        <p14:creationId xmlns:p14="http://schemas.microsoft.com/office/powerpoint/2010/main" val="9014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Preview  pane allows you to preview a file without opening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File and Folder Views </a:t>
            </a:r>
            <a:r>
              <a:rPr lang="en-US" sz="1200" dirty="0"/>
              <a:t>(Slide 2 of 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18" y="1569741"/>
            <a:ext cx="5847504" cy="27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4"/>
            <a:ext cx="8415338" cy="1031051"/>
          </a:xfrm>
        </p:spPr>
        <p:txBody>
          <a:bodyPr/>
          <a:lstStyle/>
          <a:p>
            <a:r>
              <a:rPr lang="en-US" dirty="0"/>
              <a:t>Once you have created a file and saved it with a name in a folder on a storage device, you can easily open it and </a:t>
            </a:r>
            <a:r>
              <a:rPr lang="en-US" b="1" dirty="0">
                <a:solidFill>
                  <a:schemeClr val="tx1"/>
                </a:solidFill>
              </a:rPr>
              <a:t>edit</a:t>
            </a:r>
            <a:r>
              <a:rPr lang="en-US" dirty="0"/>
              <a:t> it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Open, Edit, and Save Files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36" y="1811868"/>
            <a:ext cx="4225610" cy="29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723549"/>
          </a:xfrm>
        </p:spPr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When you use the Copy command, Windows 10 places a duplicate copy of the file on the </a:t>
            </a:r>
            <a:r>
              <a:rPr lang="en-US" b="1" dirty="0">
                <a:solidFill>
                  <a:schemeClr val="tx1"/>
                </a:solidFill>
              </a:rPr>
              <a:t>clipboard</a:t>
            </a:r>
          </a:p>
          <a:p>
            <a:pPr>
              <a:spcBef>
                <a:spcPct val="35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When you </a:t>
            </a:r>
            <a:r>
              <a:rPr lang="en-US" b="1" dirty="0">
                <a:solidFill>
                  <a:schemeClr val="tx1"/>
                </a:solidFill>
              </a:rPr>
              <a:t>copy</a:t>
            </a:r>
            <a:r>
              <a:rPr lang="en-US" dirty="0">
                <a:solidFill>
                  <a:schemeClr val="tx1"/>
                </a:solidFill>
              </a:rPr>
              <a:t> a file, the original file stays in its current location and you have a duplicate copy of the same file in another location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Copy Files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4)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83821"/>
            <a:ext cx="8026400" cy="263918"/>
          </a:xfrm>
        </p:spPr>
        <p:txBody>
          <a:bodyPr/>
          <a:lstStyle/>
          <a:p>
            <a:r>
              <a:rPr lang="en-US" sz="2000" dirty="0"/>
              <a:t>Copy Files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715342"/>
            <a:ext cx="4661375" cy="2037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17" y="2644918"/>
            <a:ext cx="4577104" cy="2138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0463" y="1106905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Copying a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110" y="3381595"/>
            <a:ext cx="194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Duplicate file pasted to different location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34126" y="1852863"/>
            <a:ext cx="3005343" cy="196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Can copy and paste with Send to command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Copy Files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3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8" y="1646335"/>
            <a:ext cx="8010526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715854"/>
          </a:xfrm>
        </p:spPr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US" dirty="0"/>
              <a:t>Can move one of more files or folders</a:t>
            </a:r>
          </a:p>
          <a:p>
            <a:pPr lvl="1">
              <a:spcBef>
                <a:spcPct val="35000"/>
              </a:spcBef>
              <a:defRPr/>
            </a:pPr>
            <a:r>
              <a:rPr lang="en-US" dirty="0"/>
              <a:t>When you </a:t>
            </a:r>
            <a:r>
              <a:rPr lang="en-US" dirty="0">
                <a:solidFill>
                  <a:schemeClr val="tx1"/>
                </a:solidFill>
              </a:rPr>
              <a:t>move</a:t>
            </a:r>
            <a:r>
              <a:rPr lang="en-US" dirty="0"/>
              <a:t> a file, the file is transferred to the new location and no longer exists in its original location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Can move a file using the Cut and Paste commands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Can rename files to make the names more descriptive or accurate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Move and Rename Files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3)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Cut a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and Rename Files </a:t>
            </a:r>
            <a:r>
              <a:rPr lang="en-US" sz="1200" dirty="0"/>
              <a:t>(Slide 2 of 3)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83" y="1567993"/>
            <a:ext cx="5708290" cy="31228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97679" y="1325009"/>
            <a:ext cx="904889" cy="563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3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Rename a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Move and Rename Files </a:t>
            </a:r>
            <a:r>
              <a:rPr lang="en-US" sz="1200" dirty="0"/>
              <a:t>(Slide 3 of 3)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9" y="1446501"/>
            <a:ext cx="5478786" cy="30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57" y="731158"/>
            <a:ext cx="8415338" cy="4202689"/>
          </a:xfrm>
        </p:spPr>
        <p:txBody>
          <a:bodyPr/>
          <a:lstStyle/>
          <a:p>
            <a:r>
              <a:rPr lang="en-US" dirty="0"/>
              <a:t>Understand files and folders</a:t>
            </a:r>
          </a:p>
          <a:p>
            <a:r>
              <a:rPr lang="en-US" dirty="0"/>
              <a:t>Create and save a file</a:t>
            </a:r>
          </a:p>
          <a:p>
            <a:r>
              <a:rPr lang="en-US" dirty="0"/>
              <a:t>Explore the files and folders on your computer</a:t>
            </a:r>
          </a:p>
          <a:p>
            <a:r>
              <a:rPr lang="en-US" dirty="0"/>
              <a:t>Change file and folder views</a:t>
            </a:r>
          </a:p>
          <a:p>
            <a:r>
              <a:rPr lang="en-US" dirty="0"/>
              <a:t>Open, edit, and save files</a:t>
            </a:r>
          </a:p>
          <a:p>
            <a:r>
              <a:rPr lang="en-US" dirty="0"/>
              <a:t>Copy files</a:t>
            </a:r>
          </a:p>
          <a:p>
            <a:r>
              <a:rPr lang="en-US" dirty="0"/>
              <a:t>Move and rename files</a:t>
            </a:r>
          </a:p>
          <a:p>
            <a:r>
              <a:rPr lang="en-US" dirty="0"/>
              <a:t>Search for files and folders</a:t>
            </a:r>
          </a:p>
          <a:p>
            <a:r>
              <a:rPr lang="en-US" dirty="0"/>
              <a:t>Delete and restore files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Module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05440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Windows Search </a:t>
            </a:r>
            <a:r>
              <a:rPr lang="en-US" dirty="0">
                <a:solidFill>
                  <a:schemeClr val="tx1"/>
                </a:solidFill>
              </a:rPr>
              <a:t>helps you quickly find any program, folder, or file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The search text you type is called the </a:t>
            </a:r>
            <a:r>
              <a:rPr lang="en-US" b="1" dirty="0">
                <a:solidFill>
                  <a:schemeClr val="tx1"/>
                </a:solidFill>
              </a:rPr>
              <a:t>search criteria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Search criteria can be a filename, part of a filename, or any other text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b="1" dirty="0"/>
              <a:t>This PC box </a:t>
            </a:r>
            <a:r>
              <a:rPr lang="en-US" dirty="0"/>
              <a:t>in the Navigation pane limits retrieval to only files and folders on your computer and storage locations</a:t>
            </a:r>
          </a:p>
          <a:p>
            <a:pPr marL="228600" lvl="1" indent="0">
              <a:lnSpc>
                <a:spcPct val="90000"/>
              </a:lnSpc>
              <a:spcBef>
                <a:spcPct val="35000"/>
              </a:spcBef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Search for Files and Folders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2)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856658"/>
            <a:ext cx="8415338" cy="292388"/>
          </a:xfrm>
        </p:spPr>
        <p:txBody>
          <a:bodyPr/>
          <a:lstStyle/>
          <a:p>
            <a:r>
              <a:rPr lang="en-US" dirty="0"/>
              <a:t>Apps screen and Search pane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83820"/>
            <a:ext cx="8026400" cy="263918"/>
          </a:xfrm>
        </p:spPr>
        <p:txBody>
          <a:bodyPr/>
          <a:lstStyle/>
          <a:p>
            <a:r>
              <a:rPr lang="en-US" sz="2000" dirty="0"/>
              <a:t>Search for Files and Folders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1" y="1249041"/>
            <a:ext cx="6152439" cy="33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43143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If you no longer need a folder or file, you can delete it from the storage device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By regularly deleting files and folders you no longer need and emptying the Recycle Bin, you free up valuable storage space on your computer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Windows 10 places files and folders you delete in the Recycle Bin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If you delete a folder, Windows 10 removes the folder as well as all files and subfolders stored in it</a:t>
            </a:r>
            <a:endParaRPr lang="en-US" sz="1800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Delete and Restore Files 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(Slide 1 of 5)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5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Delete File dialog 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Delete and Restore Files </a:t>
            </a:r>
            <a:r>
              <a:rPr lang="en-US" sz="1200" dirty="0"/>
              <a:t>(Slide 2 of 5)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78" y="1714564"/>
            <a:ext cx="2939025" cy="14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1544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If you later discover that you need a deleted file or folder, you can restore it to its original location, but only if you have not yet emptied the Recycle Bin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Emptying the Recycle Bin permanently removes the deleted folders and files from your computer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dirty="0"/>
              <a:t>Files and folders you delete from a removable storage drive do not go to the Recycle Bin; they are immediately and permanently deleted and cannot be restored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Delete and Restore Files </a:t>
            </a:r>
            <a:r>
              <a:rPr lang="en-US" sz="1200" dirty="0"/>
              <a:t>(Slide 3 of 5)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2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Restoring a file from Recycle Bin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Delete and Restore Files </a:t>
            </a:r>
            <a:r>
              <a:rPr lang="en-US" sz="1200" dirty="0"/>
              <a:t>(Slide 4 of 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83" y="1446501"/>
            <a:ext cx="4378034" cy="28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264962"/>
          </a:xfrm>
        </p:spPr>
        <p:txBody>
          <a:bodyPr/>
          <a:lstStyle/>
          <a:p>
            <a:r>
              <a:rPr lang="en-US" b="1" dirty="0"/>
              <a:t>Drag and drop </a:t>
            </a:r>
            <a:r>
              <a:rPr lang="en-US" dirty="0"/>
              <a:t>(use pointing device to drag a file or folder to a different location)</a:t>
            </a:r>
          </a:p>
          <a:p>
            <a:pPr lvl="1"/>
            <a:r>
              <a:rPr lang="en-US" dirty="0"/>
              <a:t>If you drag and drop a file or folder to a different drive, Windows copies it</a:t>
            </a:r>
          </a:p>
          <a:p>
            <a:pPr lvl="1"/>
            <a:r>
              <a:rPr lang="en-US" dirty="0"/>
              <a:t>If you drag and drop a file or folder to the same drive, Windows moves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Delete and Restore Files </a:t>
            </a:r>
            <a:r>
              <a:rPr lang="en-US" sz="1200" dirty="0"/>
              <a:t>(Slide 4 of 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5" y="2529732"/>
            <a:ext cx="3245322" cy="15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7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645340"/>
          </a:xfrm>
        </p:spPr>
        <p:txBody>
          <a:bodyPr/>
          <a:lstStyle/>
          <a:p>
            <a:r>
              <a:rPr lang="en-US" b="1" dirty="0"/>
              <a:t>File Hierarchy </a:t>
            </a:r>
            <a:r>
              <a:rPr lang="en-US" dirty="0"/>
              <a:t>is a system that arranges files and folders in different levels</a:t>
            </a:r>
          </a:p>
          <a:p>
            <a:pPr lvl="1"/>
            <a:r>
              <a:rPr lang="en-US" dirty="0"/>
              <a:t>Folders (storage areas in which to group related files)</a:t>
            </a:r>
          </a:p>
          <a:p>
            <a:pPr lvl="2"/>
            <a:r>
              <a:rPr lang="en-US" b="1" dirty="0"/>
              <a:t>Subfolders</a:t>
            </a:r>
            <a:r>
              <a:rPr lang="en-US" dirty="0"/>
              <a:t> (folders inside other folders)</a:t>
            </a:r>
          </a:p>
          <a:p>
            <a:r>
              <a:rPr lang="en-US" dirty="0"/>
              <a:t>Use </a:t>
            </a:r>
            <a:r>
              <a:rPr lang="en-US" b="1" dirty="0"/>
              <a:t>File Explorer </a:t>
            </a:r>
            <a:r>
              <a:rPr lang="en-US" dirty="0"/>
              <a:t>to view and manage computer contents</a:t>
            </a:r>
          </a:p>
          <a:p>
            <a:pPr lvl="1"/>
            <a:r>
              <a:rPr lang="en-US" b="1" dirty="0"/>
              <a:t>Navigation pane </a:t>
            </a:r>
            <a:r>
              <a:rPr lang="en-US" dirty="0"/>
              <a:t>(shows folder structure)</a:t>
            </a:r>
          </a:p>
          <a:p>
            <a:pPr lvl="1"/>
            <a:r>
              <a:rPr lang="en-US" b="1" dirty="0"/>
              <a:t>File list </a:t>
            </a:r>
            <a:r>
              <a:rPr lang="en-US" dirty="0"/>
              <a:t>(shows contents of folder)</a:t>
            </a:r>
          </a:p>
          <a:p>
            <a:pPr lvl="1"/>
            <a:r>
              <a:rPr lang="en-US" b="1" dirty="0"/>
              <a:t>Address</a:t>
            </a:r>
            <a:r>
              <a:rPr lang="en-US" dirty="0"/>
              <a:t> is a sequence of folder names, separated by &gt; which describes a file’s location in the hierarchy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Understand Files and Folders </a:t>
            </a:r>
            <a:r>
              <a:rPr lang="en-US" sz="1200" dirty="0"/>
              <a:t>(Slide 1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Understand Files and Folders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9" y="1095170"/>
            <a:ext cx="4825880" cy="3069216"/>
          </a:xfrm>
        </p:spPr>
      </p:pic>
    </p:spTree>
    <p:extLst>
      <p:ext uri="{BB962C8B-B14F-4D97-AF65-F5344CB8AC3E}">
        <p14:creationId xmlns:p14="http://schemas.microsoft.com/office/powerpoint/2010/main" val="219804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Understand Files and Folders </a:t>
            </a:r>
            <a:r>
              <a:rPr lang="en-US" sz="1200" dirty="0"/>
              <a:t>(Slide 3 of 3)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9" y="879946"/>
            <a:ext cx="5347561" cy="34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037481"/>
          </a:xfrm>
        </p:spPr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US" dirty="0"/>
              <a:t>Any document you create with a program is temporarily stored in </a:t>
            </a:r>
            <a:r>
              <a:rPr lang="en-US" b="1" dirty="0"/>
              <a:t>RAM (random access memory)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If the power fails, then everything in RAM is lost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You must save your document to a disk, either before you exit the program or periodically while you use the program</a:t>
            </a:r>
          </a:p>
          <a:p>
            <a:pPr lvl="1">
              <a:spcBef>
                <a:spcPct val="35000"/>
              </a:spcBef>
              <a:defRPr/>
            </a:pPr>
            <a:r>
              <a:rPr lang="en-US" dirty="0"/>
              <a:t>Storage devices include hard disks, online storage locations, and </a:t>
            </a:r>
            <a:r>
              <a:rPr lang="en-US" b="1" dirty="0"/>
              <a:t>USB flash drives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Create and Save a File </a:t>
            </a:r>
            <a:r>
              <a:rPr lang="en-US" sz="1200" dirty="0"/>
              <a:t>(Slide 1 of 3)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123658"/>
          </a:xfrm>
        </p:spPr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US" dirty="0"/>
              <a:t>The app you are using will add a </a:t>
            </a:r>
            <a:r>
              <a:rPr lang="en-US" b="1" dirty="0">
                <a:solidFill>
                  <a:schemeClr val="tx1"/>
                </a:solidFill>
              </a:rPr>
              <a:t>file extension </a:t>
            </a:r>
            <a:r>
              <a:rPr lang="en-US" dirty="0"/>
              <a:t>at the end of the filename you provide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The file extension identifies the type of file, for example, a document file, a video file, or a music file</a:t>
            </a:r>
          </a:p>
          <a:p>
            <a:pPr>
              <a:spcBef>
                <a:spcPct val="35000"/>
              </a:spcBef>
              <a:defRPr/>
            </a:pPr>
            <a:r>
              <a:rPr lang="en-US" dirty="0"/>
              <a:t>The file extension is a three- or four-letter sequence, preceded by a period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Create and Save a File </a:t>
            </a:r>
            <a:r>
              <a:rPr lang="en-US" sz="1200" dirty="0"/>
              <a:t>(Slide 2 of 3)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Save As dialog box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Save a File </a:t>
            </a:r>
            <a:r>
              <a:rPr lang="en-US" sz="1200" dirty="0"/>
              <a:t>(Slide 3 of 3)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31" y="1555000"/>
            <a:ext cx="4225610" cy="29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865355"/>
            <a:ext cx="8415338" cy="1371145"/>
          </a:xfrm>
        </p:spPr>
        <p:txBody>
          <a:bodyPr/>
          <a:lstStyle/>
          <a:p>
            <a:r>
              <a:rPr lang="en-US" dirty="0"/>
              <a:t>In a File Explorer window, you can navigate through your computer contents using the File list, the Address bar, and the Navigation pane</a:t>
            </a:r>
          </a:p>
          <a:p>
            <a:pPr lvl="1"/>
            <a:r>
              <a:rPr lang="en-US" dirty="0"/>
              <a:t>Click This PC to show storage locations on your computer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Explore the Files and Folders on Your Computer</a:t>
            </a:r>
            <a:r>
              <a:rPr lang="en-US" sz="1200" kern="120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200" dirty="0"/>
              <a:t>(Slide 1 of 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68" y="1829227"/>
            <a:ext cx="5224380" cy="28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B1CD8-B777-471F-BC9C-EF0BFF5A30E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1B63B1-DD9B-456D-8A4C-AEA4937E9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C6F02-0A6E-44AC-ADCA-0316485B7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2319</Words>
  <Application>Microsoft Macintosh PowerPoint</Application>
  <PresentationFormat>On-screen Show (16:9)</PresentationFormat>
  <Paragraphs>116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Windows 10 Module 2</vt:lpstr>
      <vt:lpstr>Module Objectives</vt:lpstr>
      <vt:lpstr>Understand Files and Folders (Slide 1 of 3)</vt:lpstr>
      <vt:lpstr>Understand Files and Folders (Slide 2 of 3)</vt:lpstr>
      <vt:lpstr>Understand Files and Folders (Slide 3 of 3)</vt:lpstr>
      <vt:lpstr>Create and Save a File (Slide 1 of 3) </vt:lpstr>
      <vt:lpstr>Create and Save a File (Slide 2 of 3) </vt:lpstr>
      <vt:lpstr>Create and Save a File (Slide 3 of 3) </vt:lpstr>
      <vt:lpstr>Explore the Files and Folders on Your Computer (Slide 1 of 2) </vt:lpstr>
      <vt:lpstr>Explore the Files and Folders on Your Computer (Slide 2 of 2) </vt:lpstr>
      <vt:lpstr>Change File and Folder Views (Slide 1 of 2) </vt:lpstr>
      <vt:lpstr>Change File and Folder Views (Slide 2 of 2) </vt:lpstr>
      <vt:lpstr>Open, Edit, and Save Files</vt:lpstr>
      <vt:lpstr>Copy Files (Slide 1 of 4) </vt:lpstr>
      <vt:lpstr>Copy Files (Slide 2 of 3)</vt:lpstr>
      <vt:lpstr>Copy Files (Slide 3 of 3) </vt:lpstr>
      <vt:lpstr>Move and Rename Files (Slide 1 of 3) </vt:lpstr>
      <vt:lpstr>Move and Rename Files (Slide 2 of 3)  </vt:lpstr>
      <vt:lpstr>Move and Rename Files (Slide 3 of 3)  </vt:lpstr>
      <vt:lpstr>Search for Files and Folders (Slide 1 of 2) </vt:lpstr>
      <vt:lpstr>Search for Files and Folders (Slide 2 of 2)</vt:lpstr>
      <vt:lpstr>Delete and Restore Files (Slide 1 of 5) </vt:lpstr>
      <vt:lpstr>Delete and Restore Files (Slide 2 of 5) </vt:lpstr>
      <vt:lpstr>Delete and Restore Files (Slide 3 of 5)  </vt:lpstr>
      <vt:lpstr>Delete and Restore Files (Slide 4 of 5)</vt:lpstr>
      <vt:lpstr>Delete and Restore Files (Slide 4 of 5)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Ron Watson</cp:lastModifiedBy>
  <cp:revision>73</cp:revision>
  <dcterms:created xsi:type="dcterms:W3CDTF">2014-09-17T20:41:57Z</dcterms:created>
  <dcterms:modified xsi:type="dcterms:W3CDTF">2016-03-31T12:52:24Z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